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5759450" cy="15300325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660"/>
  </p:normalViewPr>
  <p:slideViewPr>
    <p:cSldViewPr snapToGrid="0">
      <p:cViewPr varScale="1">
        <p:scale>
          <a:sx n="94" d="100"/>
          <a:sy n="94" d="100"/>
        </p:scale>
        <p:origin x="647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2504013"/>
            <a:ext cx="4895533" cy="5326780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8036213"/>
            <a:ext cx="4319588" cy="3694036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6832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4288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1607" y="814601"/>
            <a:ext cx="1241881" cy="1296631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963" y="814601"/>
            <a:ext cx="3653651" cy="1296631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381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0232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63" y="3814461"/>
            <a:ext cx="4967526" cy="6364509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63" y="10239180"/>
            <a:ext cx="4967526" cy="3346945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/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5181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962" y="4073003"/>
            <a:ext cx="2447766" cy="97079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15722" y="4073003"/>
            <a:ext cx="2447766" cy="97079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094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814604"/>
            <a:ext cx="4967526" cy="2957356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713" y="3750706"/>
            <a:ext cx="2436517" cy="1838163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713" y="5588869"/>
            <a:ext cx="2436517" cy="8220384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5722" y="3750706"/>
            <a:ext cx="2448516" cy="1838163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15722" y="5588869"/>
            <a:ext cx="2448516" cy="8220384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904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6533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0640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020022"/>
            <a:ext cx="1857573" cy="357007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8516" y="2202967"/>
            <a:ext cx="2915722" cy="10873148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590098"/>
            <a:ext cx="1857573" cy="8503723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9167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020022"/>
            <a:ext cx="1857573" cy="357007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48516" y="2202967"/>
            <a:ext cx="2915722" cy="10873148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590098"/>
            <a:ext cx="1857573" cy="8503723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206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962" y="814604"/>
            <a:ext cx="4967526" cy="2957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962" y="4073003"/>
            <a:ext cx="4967526" cy="9707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962" y="14181138"/>
            <a:ext cx="1295876" cy="814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4C7DF-8F70-4680-861A-AC383A8D421A}" type="datetimeFigureOut">
              <a:rPr lang="zh-TW" altLang="en-US" smtClean="0"/>
              <a:t>2025/10/13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7818" y="14181138"/>
            <a:ext cx="1943814" cy="814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612" y="14181138"/>
            <a:ext cx="1295876" cy="814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C6A34-6240-4163-BD3C-8148E68E20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4968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50762" cy="15300325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28436" y="3657600"/>
            <a:ext cx="4308764" cy="9525000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5851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" y="0"/>
            <a:ext cx="5750762" cy="153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33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以上掛軸底圖共提供兩種款式，團隊可自由選擇，唯請統一以大會提供之底圖作為設計版面，謝謝。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/>
              <a:t>檔案格式</a:t>
            </a:r>
            <a:r>
              <a:rPr lang="zh-TW" altLang="en-US" dirty="0"/>
              <a:t>：</a:t>
            </a:r>
            <a:r>
              <a:rPr lang="en-US" altLang="zh-TW" dirty="0"/>
              <a:t>PDF</a:t>
            </a:r>
          </a:p>
          <a:p>
            <a:r>
              <a:rPr lang="zh-TW" altLang="en-US" b="1" dirty="0"/>
              <a:t>尺寸要求</a:t>
            </a:r>
            <a:r>
              <a:rPr lang="zh-TW" altLang="en-US" dirty="0"/>
              <a:t>：掛軸製作尺寸不得超過 </a:t>
            </a:r>
            <a:r>
              <a:rPr lang="en-US" altLang="zh-TW" b="1" dirty="0"/>
              <a:t>100 </a:t>
            </a:r>
            <a:r>
              <a:rPr lang="zh-TW" altLang="en-US" b="1" dirty="0"/>
              <a:t>公分（長）</a:t>
            </a:r>
            <a:r>
              <a:rPr lang="en-US" altLang="zh-TW" b="1" dirty="0"/>
              <a:t>x 55 </a:t>
            </a:r>
            <a:r>
              <a:rPr lang="zh-TW" altLang="en-US" b="1" dirty="0"/>
              <a:t>公分（寬）</a:t>
            </a:r>
            <a:endParaRPr lang="zh-TW" altLang="en-US" dirty="0"/>
          </a:p>
          <a:p>
            <a:r>
              <a:rPr lang="zh-TW" altLang="en-US" b="1" dirty="0"/>
              <a:t>展示尺寸</a:t>
            </a:r>
            <a:r>
              <a:rPr lang="zh-TW" altLang="en-US" dirty="0"/>
              <a:t>：競賽當日將展示 </a:t>
            </a:r>
            <a:r>
              <a:rPr lang="en-US" altLang="zh-TW" b="1" dirty="0"/>
              <a:t>160 </a:t>
            </a:r>
            <a:r>
              <a:rPr lang="zh-TW" altLang="en-US" b="1" dirty="0"/>
              <a:t>公分（長）</a:t>
            </a:r>
            <a:r>
              <a:rPr lang="en-US" altLang="zh-TW" b="1" dirty="0"/>
              <a:t>x 60 </a:t>
            </a:r>
            <a:r>
              <a:rPr lang="zh-TW" altLang="en-US" b="1" dirty="0"/>
              <a:t>公分（寬）</a:t>
            </a:r>
            <a:r>
              <a:rPr lang="zh-TW" altLang="en-US" dirty="0"/>
              <a:t> 的掛軸</a:t>
            </a:r>
          </a:p>
          <a:p>
            <a:r>
              <a:rPr lang="zh-TW" altLang="en-US" b="1" dirty="0"/>
              <a:t>掛軸底圖</a:t>
            </a:r>
            <a:r>
              <a:rPr lang="zh-TW" altLang="en-US" dirty="0"/>
              <a:t>：團隊請自行下載並編輯內容，確保符合尺寸要求（以內圖白色區塊部分）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7265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42</Words>
  <Application>Microsoft Office PowerPoint</Application>
  <PresentationFormat>自訂</PresentationFormat>
  <Paragraphs>5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以上掛軸底圖共提供兩種款式，團隊可自由選擇，唯請統一以大會提供之底圖作為設計版面，謝謝。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Windows 使用者</cp:lastModifiedBy>
  <cp:revision>4</cp:revision>
  <dcterms:created xsi:type="dcterms:W3CDTF">2024-10-24T07:48:21Z</dcterms:created>
  <dcterms:modified xsi:type="dcterms:W3CDTF">2025-10-13T07:17:07Z</dcterms:modified>
</cp:coreProperties>
</file>