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</p:sldIdLst>
  <p:sldSz cx="10799763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761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799763" cy="288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158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0800159" cy="2880042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2100000">
            <a:off x="1589142" y="3240000"/>
            <a:ext cx="64800" cy="2160000"/>
          </a:xfrm>
          <a:prstGeom prst="rect">
            <a:avLst/>
          </a:prstGeom>
          <a:solidFill>
            <a:srgbClr val="2BB5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0" name="4-Point Star 29"/>
          <p:cNvSpPr/>
          <p:nvPr/>
        </p:nvSpPr>
        <p:spPr>
          <a:xfrm>
            <a:off x="720000" y="2160000"/>
            <a:ext cx="648000" cy="648000"/>
          </a:xfrm>
          <a:prstGeom prst="star4">
            <a:avLst/>
          </a:prstGeom>
          <a:solidFill>
            <a:srgbClr val="FFDD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2" name="Rectangle 41"/>
          <p:cNvSpPr/>
          <p:nvPr/>
        </p:nvSpPr>
        <p:spPr>
          <a:xfrm>
            <a:off x="792000" y="7020000"/>
            <a:ext cx="9216000" cy="18648000"/>
          </a:xfrm>
          <a:prstGeom prst="rect">
            <a:avLst/>
          </a:prstGeom>
          <a:solidFill>
            <a:schemeClr val="bg1"/>
          </a:solidFill>
          <a:ln w="15240">
            <a:solidFill>
              <a:srgbClr val="2BB5DC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43" name="TextBox 42"/>
          <p:cNvSpPr txBox="1"/>
          <p:nvPr/>
        </p:nvSpPr>
        <p:spPr>
          <a:xfrm>
            <a:off x="3691841" y="13896836"/>
            <a:ext cx="3416320" cy="646331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600" b="1">
                <a:solidFill>
                  <a:srgbClr val="3F5CBE"/>
                </a:solidFill>
                <a:latin typeface="Microsoft JhengHei"/>
              </a:rPr>
              <a:t>團隊自由設計區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52565" y="15405840"/>
            <a:ext cx="7494872" cy="23083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600" b="0" dirty="0" err="1">
                <a:solidFill>
                  <a:srgbClr val="6E6E6E"/>
                </a:solidFill>
                <a:latin typeface="Microsoft JhengHei"/>
              </a:rPr>
              <a:t>可放</a:t>
            </a:r>
            <a:r>
              <a:rPr sz="3600" b="0" dirty="0" smtClean="0">
                <a:solidFill>
                  <a:srgbClr val="6E6E6E"/>
                </a:solidFill>
                <a:latin typeface="Microsoft JhengHei"/>
              </a:rPr>
              <a:t>：</a:t>
            </a:r>
            <a:endParaRPr lang="en-US" sz="3600" b="0" dirty="0" smtClean="0">
              <a:solidFill>
                <a:srgbClr val="6E6E6E"/>
              </a:solidFill>
              <a:latin typeface="Microsoft JhengHei"/>
            </a:endParaRPr>
          </a:p>
          <a:p>
            <a:pPr algn="ctr"/>
            <a:r>
              <a:rPr sz="3600" b="0" dirty="0" err="1" smtClean="0">
                <a:solidFill>
                  <a:srgbClr val="6E6E6E"/>
                </a:solidFill>
                <a:latin typeface="Microsoft JhengHei"/>
              </a:rPr>
              <a:t>團隊名稱</a:t>
            </a:r>
            <a:r>
              <a:rPr sz="3600" b="0" dirty="0" err="1">
                <a:solidFill>
                  <a:srgbClr val="6E6E6E"/>
                </a:solidFill>
                <a:latin typeface="Microsoft JhengHei"/>
              </a:rPr>
              <a:t>／LOGO／作品或產品圖片</a:t>
            </a:r>
            <a:r>
              <a:rPr sz="3600" b="0" dirty="0">
                <a:solidFill>
                  <a:srgbClr val="6E6E6E"/>
                </a:solidFill>
                <a:latin typeface="Microsoft JhengHei"/>
              </a:rPr>
              <a:t>
</a:t>
            </a:r>
            <a:r>
              <a:rPr sz="3600" b="0" dirty="0" err="1">
                <a:solidFill>
                  <a:srgbClr val="6E6E6E"/>
                </a:solidFill>
                <a:latin typeface="Microsoft JhengHei"/>
              </a:rPr>
              <a:t>核心亮點／一句標語／QR</a:t>
            </a:r>
            <a:r>
              <a:rPr sz="3600" b="0" dirty="0">
                <a:solidFill>
                  <a:srgbClr val="6E6E6E"/>
                </a:solidFill>
                <a:latin typeface="Microsoft JhengHei"/>
              </a:rPr>
              <a:t> Code
</a:t>
            </a:r>
            <a:r>
              <a:rPr sz="3600" b="0" dirty="0" err="1">
                <a:solidFill>
                  <a:srgbClr val="6E6E6E"/>
                </a:solidFill>
                <a:latin typeface="Microsoft JhengHei"/>
              </a:rPr>
              <a:t>版面與色彩可自由設計</a:t>
            </a:r>
            <a:endParaRPr sz="3600" b="0" dirty="0">
              <a:solidFill>
                <a:srgbClr val="6E6E6E"/>
              </a:solidFill>
              <a:latin typeface="Microsoft JhengHei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652565" y="19628527"/>
            <a:ext cx="80512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b="1" dirty="0"/>
              <a:t>團隊掛軸設計說明：</a:t>
            </a:r>
            <a:r>
              <a:rPr lang="zh-TW" altLang="en-US" sz="3200" dirty="0"/>
              <a:t/>
            </a:r>
            <a:br>
              <a:rPr lang="zh-TW" altLang="en-US" sz="3200" dirty="0"/>
            </a:br>
            <a:r>
              <a:rPr lang="zh-TW" altLang="en-US" sz="3200" dirty="0"/>
              <a:t>本掛軸尺寸</a:t>
            </a:r>
            <a:r>
              <a:rPr lang="zh-TW" altLang="en-US" sz="3200" dirty="0" smtClean="0"/>
              <a:t>為</a:t>
            </a:r>
            <a:r>
              <a:rPr lang="en-US" altLang="zh-TW" sz="3200" dirty="0" smtClean="0"/>
              <a:t>160×60 </a:t>
            </a:r>
            <a:r>
              <a:rPr lang="en-US" altLang="zh-TW" sz="3200" dirty="0"/>
              <a:t>cm</a:t>
            </a:r>
            <a:r>
              <a:rPr lang="zh-TW" altLang="en-US" sz="3200" dirty="0"/>
              <a:t>，請保留「</a:t>
            </a:r>
            <a:r>
              <a:rPr lang="en-US" altLang="zh-TW" sz="3200" dirty="0"/>
              <a:t>2026</a:t>
            </a:r>
            <a:r>
              <a:rPr lang="zh-TW" altLang="en-US" sz="3200" dirty="0"/>
              <a:t>」、「三創競賽」及主辦單位等官方識別資訊；中央留白區可由團隊自行設計，建議呈現團隊名稱、</a:t>
            </a:r>
            <a:r>
              <a:rPr lang="en-US" altLang="zh-TW" sz="3200" dirty="0"/>
              <a:t>LOGO</a:t>
            </a:r>
            <a:r>
              <a:rPr lang="zh-TW" altLang="en-US" sz="3200" dirty="0"/>
              <a:t>、產品／服務特色、圖片、標語或</a:t>
            </a:r>
            <a:r>
              <a:rPr lang="en-US" altLang="zh-TW" sz="3200" dirty="0"/>
              <a:t>QR Code</a:t>
            </a:r>
            <a:r>
              <a:rPr lang="zh-TW" altLang="en-US" sz="3200" dirty="0"/>
              <a:t>等內容。團隊亦可自行設計整體版面，惟上述官方識別資訊請務必保留。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</Words>
  <Application>Microsoft Office PowerPoint</Application>
  <PresentationFormat>自訂</PresentationFormat>
  <Paragraphs>4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7" baseType="lpstr">
      <vt:lpstr>Microsoft JhengHei</vt:lpstr>
      <vt:lpstr>新細明體</vt:lpstr>
      <vt:lpstr>Arial</vt:lpstr>
      <vt:lpstr>Calibri</vt:lpstr>
      <vt:lpstr>Office Theme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subject/>
  <dc:creator>admin</dc:creator>
  <cp:keywords/>
  <dc:description>generated using python-pptx</dc:description>
  <cp:lastModifiedBy>Windows 使用者</cp:lastModifiedBy>
  <cp:revision>3</cp:revision>
  <dcterms:created xsi:type="dcterms:W3CDTF">2013-01-27T09:14:16Z</dcterms:created>
  <dcterms:modified xsi:type="dcterms:W3CDTF">2026-09-23T09:09:27Z</dcterms:modified>
  <cp:category/>
</cp:coreProperties>
</file>